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</p:sldIdLst>
  <p:sldSz cx="12344400" cy="86868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4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4680" y="4867920"/>
            <a:ext cx="11355840" cy="11603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4680" y="973440"/>
            <a:ext cx="11355840" cy="1549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4680" y="109285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723000" y="109285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4680" y="10928520"/>
            <a:ext cx="11355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4680" y="10928520"/>
            <a:ext cx="1135584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723000" y="109285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4680" y="109285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6723000" y="11485440"/>
            <a:ext cx="5541120" cy="442080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904680" y="11485440"/>
            <a:ext cx="5541120" cy="4420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904680" y="4867920"/>
            <a:ext cx="11355840" cy="11603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904680" y="973440"/>
            <a:ext cx="11355840" cy="15498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904680" y="109285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116035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723000" y="109285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904680" y="10928520"/>
            <a:ext cx="11355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904680" y="10928520"/>
            <a:ext cx="1135584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723000" y="109285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904680" y="109285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723000" y="4867920"/>
            <a:ext cx="5541120" cy="55346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6" name="Picture 75"/>
          <p:cNvPicPr/>
          <p:nvPr/>
        </p:nvPicPr>
        <p:blipFill>
          <a:blip r:embed="rId2"/>
          <a:stretch>
            <a:fillRect/>
          </a:stretch>
        </p:blipFill>
        <p:spPr>
          <a:xfrm>
            <a:off x="6723000" y="11485440"/>
            <a:ext cx="5541120" cy="4420800"/>
          </a:xfrm>
          <a:prstGeom prst="rect">
            <a:avLst/>
          </a:prstGeom>
          <a:ln>
            <a:noFill/>
          </a:ln>
        </p:spPr>
      </p:pic>
      <p:pic>
        <p:nvPicPr>
          <p:cNvPr id="77" name="Picture 76"/>
          <p:cNvPicPr/>
          <p:nvPr/>
        </p:nvPicPr>
        <p:blipFill>
          <a:blip r:embed="rId2"/>
          <a:stretch>
            <a:fillRect/>
          </a:stretch>
        </p:blipFill>
        <p:spPr>
          <a:xfrm>
            <a:off x="904680" y="11485440"/>
            <a:ext cx="5541120" cy="4420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87120" y="2993040"/>
            <a:ext cx="11191320" cy="63669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en-US" sz="8640">
                <a:solidFill>
                  <a:srgbClr val="000000"/>
                </a:solidFill>
                <a:latin typeface="Calibri Light"/>
              </a:rPr>
              <a:t>Click to edit the title text formatClick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904680" y="16950240"/>
            <a:ext cx="2962080" cy="9734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729">
                <a:solidFill>
                  <a:srgbClr val="8B8B8B"/>
                </a:solidFill>
                <a:latin typeface="Calibri"/>
              </a:rPr>
              <a:t>2/10/14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361040" y="16950240"/>
            <a:ext cx="4443480" cy="97344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9298800" y="16950240"/>
            <a:ext cx="2962080" cy="97344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0134E63-E96A-428D-8185-DC73B7ED1BFB}" type="slidenum">
              <a:rPr lang="en-US" sz="1729">
                <a:solidFill>
                  <a:srgbClr val="8B8B8B"/>
                </a:solidFill>
                <a:latin typeface="Calibri"/>
              </a:rPr>
              <a:t>‹#›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57720" y="4278960"/>
            <a:ext cx="11849400" cy="106063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904680" y="973440"/>
            <a:ext cx="11355840" cy="35344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6340">
                <a:solidFill>
                  <a:srgbClr val="000000"/>
                </a:solidFill>
                <a:latin typeface="Calibri Light"/>
              </a:rPr>
              <a:t>Click to edit the title text formatClick to edit Master title style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904680" y="4867920"/>
            <a:ext cx="11355840" cy="1160352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4029">
                <a:solidFill>
                  <a:srgbClr val="000000"/>
                </a:solidFill>
                <a:latin typeface="Calibri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3459">
                <a:solidFill>
                  <a:srgbClr val="000000"/>
                </a:solidFill>
                <a:latin typeface="Calibri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879">
                <a:solidFill>
                  <a:srgbClr val="000000"/>
                </a:solidFill>
                <a:latin typeface="Calibri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•"/>
            </a:pPr>
            <a:r>
              <a:rPr lang="en-US" sz="2589">
                <a:solidFill>
                  <a:srgbClr val="000000"/>
                </a:solidFill>
                <a:latin typeface="Calibri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•"/>
            </a:pPr>
            <a:r>
              <a:rPr lang="en-US" sz="2589">
                <a:solidFill>
                  <a:srgbClr val="000000"/>
                </a:solidFill>
                <a:latin typeface="Calibri"/>
              </a:rPr>
              <a:t>Fifth level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904680" y="16950240"/>
            <a:ext cx="2962080" cy="9734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729">
                <a:solidFill>
                  <a:srgbClr val="8B8B8B"/>
                </a:solidFill>
                <a:latin typeface="Calibri"/>
              </a:rPr>
              <a:t>2/10/14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4361040" y="16950240"/>
            <a:ext cx="4443480" cy="97344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9298800" y="16950240"/>
            <a:ext cx="2962080" cy="97344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9F1F8938-68E4-48D7-9EE3-FE30C7D91016}" type="slidenum">
              <a:rPr lang="en-US" sz="1729">
                <a:solidFill>
                  <a:srgbClr val="8B8B8B"/>
                </a:solidFill>
                <a:latin typeface="Calibr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-36056" y="205920"/>
            <a:ext cx="12152880" cy="8262000"/>
          </a:xfrm>
          <a:prstGeom prst="rect">
            <a:avLst/>
          </a:prstGeom>
          <a:solidFill>
            <a:srgbClr val="5B9BD5"/>
          </a:solidFill>
          <a:ln w="12600">
            <a:noFill/>
          </a:ln>
        </p:spPr>
      </p:sp>
      <p:sp>
        <p:nvSpPr>
          <p:cNvPr id="79" name="CustomShape 2"/>
          <p:cNvSpPr/>
          <p:nvPr/>
        </p:nvSpPr>
        <p:spPr>
          <a:xfrm>
            <a:off x="706680" y="1557360"/>
            <a:ext cx="2020680" cy="3600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alibri"/>
              </a:rPr>
              <a:t>Server</a:t>
            </a:r>
            <a:endParaRPr/>
          </a:p>
        </p:txBody>
      </p:sp>
      <p:sp>
        <p:nvSpPr>
          <p:cNvPr id="80" name="CustomShape 3"/>
          <p:cNvSpPr/>
          <p:nvPr/>
        </p:nvSpPr>
        <p:spPr>
          <a:xfrm>
            <a:off x="706680" y="1918080"/>
            <a:ext cx="2020680" cy="6710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</a:rPr>
              <a:t>settings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</a:rPr>
              <a:t>language</a:t>
            </a:r>
            <a:endParaRPr/>
          </a:p>
        </p:txBody>
      </p:sp>
      <p:sp>
        <p:nvSpPr>
          <p:cNvPr id="81" name="CustomShape 4"/>
          <p:cNvSpPr/>
          <p:nvPr/>
        </p:nvSpPr>
        <p:spPr>
          <a:xfrm>
            <a:off x="6447240" y="4912560"/>
            <a:ext cx="2150280" cy="422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User</a:t>
            </a:r>
            <a:endParaRPr/>
          </a:p>
        </p:txBody>
      </p:sp>
      <p:sp>
        <p:nvSpPr>
          <p:cNvPr id="82" name="CustomShape 5"/>
          <p:cNvSpPr/>
          <p:nvPr/>
        </p:nvSpPr>
        <p:spPr>
          <a:xfrm>
            <a:off x="6447240" y="5335200"/>
            <a:ext cx="2150280" cy="1693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role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username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password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email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[non-essentials]</a:t>
            </a:r>
            <a:endParaRPr/>
          </a:p>
        </p:txBody>
      </p:sp>
      <p:sp>
        <p:nvSpPr>
          <p:cNvPr id="83" name="Line 6"/>
          <p:cNvSpPr/>
          <p:nvPr/>
        </p:nvSpPr>
        <p:spPr>
          <a:xfrm flipH="1">
            <a:off x="4109040" y="5570640"/>
            <a:ext cx="2057400" cy="612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84" name="CustomShape 7"/>
          <p:cNvSpPr/>
          <p:nvPr/>
        </p:nvSpPr>
        <p:spPr>
          <a:xfrm>
            <a:off x="1789200" y="5377680"/>
            <a:ext cx="2319480" cy="397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AbstractRole</a:t>
            </a:r>
            <a:endParaRPr/>
          </a:p>
        </p:txBody>
      </p:sp>
      <p:sp>
        <p:nvSpPr>
          <p:cNvPr id="85" name="CustomShape 8"/>
          <p:cNvSpPr/>
          <p:nvPr/>
        </p:nvSpPr>
        <p:spPr>
          <a:xfrm>
            <a:off x="1789200" y="5775840"/>
            <a:ext cx="2319480" cy="388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accessLevel</a:t>
            </a:r>
            <a:endParaRPr/>
          </a:p>
        </p:txBody>
      </p:sp>
      <p:sp>
        <p:nvSpPr>
          <p:cNvPr id="86" name="CustomShape 9"/>
          <p:cNvSpPr/>
          <p:nvPr/>
        </p:nvSpPr>
        <p:spPr>
          <a:xfrm>
            <a:off x="2072880" y="6669360"/>
            <a:ext cx="1752480" cy="350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Player</a:t>
            </a:r>
            <a:endParaRPr/>
          </a:p>
        </p:txBody>
      </p:sp>
      <p:sp>
        <p:nvSpPr>
          <p:cNvPr id="87" name="CustomShape 10"/>
          <p:cNvSpPr/>
          <p:nvPr/>
        </p:nvSpPr>
        <p:spPr>
          <a:xfrm>
            <a:off x="2072880" y="7020720"/>
            <a:ext cx="1752480" cy="6422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Tournament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</a:t>
            </a:r>
            <a:endParaRPr/>
          </a:p>
        </p:txBody>
      </p:sp>
      <p:sp>
        <p:nvSpPr>
          <p:cNvPr id="88" name="CustomShape 11"/>
          <p:cNvSpPr/>
          <p:nvPr/>
        </p:nvSpPr>
        <p:spPr>
          <a:xfrm>
            <a:off x="3918600" y="6669360"/>
            <a:ext cx="1752480" cy="397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Spectator</a:t>
            </a:r>
            <a:endParaRPr/>
          </a:p>
        </p:txBody>
      </p:sp>
      <p:sp>
        <p:nvSpPr>
          <p:cNvPr id="89" name="CustomShape 12"/>
          <p:cNvSpPr/>
          <p:nvPr/>
        </p:nvSpPr>
        <p:spPr>
          <a:xfrm>
            <a:off x="3918600" y="7067520"/>
            <a:ext cx="1752480" cy="388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90" name="CustomShape 13"/>
          <p:cNvSpPr/>
          <p:nvPr/>
        </p:nvSpPr>
        <p:spPr>
          <a:xfrm>
            <a:off x="227160" y="6669360"/>
            <a:ext cx="1752480" cy="397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Host</a:t>
            </a:r>
            <a:endParaRPr/>
          </a:p>
        </p:txBody>
      </p:sp>
      <p:sp>
        <p:nvSpPr>
          <p:cNvPr id="91" name="CustomShape 14"/>
          <p:cNvSpPr/>
          <p:nvPr/>
        </p:nvSpPr>
        <p:spPr>
          <a:xfrm>
            <a:off x="227160" y="7067520"/>
            <a:ext cx="1752480" cy="388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Tournament</a:t>
            </a:r>
            <a:endParaRPr/>
          </a:p>
        </p:txBody>
      </p:sp>
      <p:sp>
        <p:nvSpPr>
          <p:cNvPr id="92" name="Line 15"/>
          <p:cNvSpPr/>
          <p:nvPr/>
        </p:nvSpPr>
        <p:spPr>
          <a:xfrm>
            <a:off x="2949120" y="6165360"/>
            <a:ext cx="0" cy="50364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93" name="Line 16"/>
          <p:cNvSpPr/>
          <p:nvPr/>
        </p:nvSpPr>
        <p:spPr>
          <a:xfrm>
            <a:off x="1103400" y="6398280"/>
            <a:ext cx="369144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94" name="CustomShape 17"/>
          <p:cNvSpPr/>
          <p:nvPr/>
        </p:nvSpPr>
        <p:spPr>
          <a:xfrm>
            <a:off x="2798640" y="6397920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95" name="CustomShape 18"/>
          <p:cNvSpPr/>
          <p:nvPr/>
        </p:nvSpPr>
        <p:spPr>
          <a:xfrm>
            <a:off x="4644360" y="6397920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96" name="CustomShape 19"/>
          <p:cNvSpPr/>
          <p:nvPr/>
        </p:nvSpPr>
        <p:spPr>
          <a:xfrm>
            <a:off x="920160" y="6417360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98" name="CustomShape 21"/>
          <p:cNvSpPr/>
          <p:nvPr/>
        </p:nvSpPr>
        <p:spPr>
          <a:xfrm>
            <a:off x="4124520" y="5230800"/>
            <a:ext cx="271080" cy="7272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99" name="CustomShape 22"/>
          <p:cNvSpPr/>
          <p:nvPr/>
        </p:nvSpPr>
        <p:spPr>
          <a:xfrm>
            <a:off x="3046680" y="884160"/>
            <a:ext cx="2338200" cy="422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TournamentSettings</a:t>
            </a:r>
            <a:endParaRPr/>
          </a:p>
        </p:txBody>
      </p:sp>
      <p:sp>
        <p:nvSpPr>
          <p:cNvPr id="100" name="CustomShape 23"/>
          <p:cNvSpPr/>
          <p:nvPr/>
        </p:nvSpPr>
        <p:spPr>
          <a:xfrm>
            <a:off x="3046680" y="1307520"/>
            <a:ext cx="2338200" cy="2474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MaxSpectators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Scoring Alg.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Team-Size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Peer-Review Preference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Manual/Auto Team Assignment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Searchable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1" name="CustomShape 24"/>
          <p:cNvSpPr/>
          <p:nvPr/>
        </p:nvSpPr>
        <p:spPr>
          <a:xfrm>
            <a:off x="6166440" y="930960"/>
            <a:ext cx="2624040" cy="4226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Tournament</a:t>
            </a:r>
            <a:endParaRPr/>
          </a:p>
        </p:txBody>
      </p:sp>
      <p:sp>
        <p:nvSpPr>
          <p:cNvPr id="102" name="CustomShape 25"/>
          <p:cNvSpPr/>
          <p:nvPr/>
        </p:nvSpPr>
        <p:spPr>
          <a:xfrm>
            <a:off x="6166440" y="1354320"/>
            <a:ext cx="2624040" cy="10504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Matches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TournamentSettings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3" name="CustomShape 26"/>
          <p:cNvSpPr/>
          <p:nvPr/>
        </p:nvSpPr>
        <p:spPr>
          <a:xfrm>
            <a:off x="9681120" y="5881680"/>
            <a:ext cx="2150280" cy="2872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Review</a:t>
            </a:r>
            <a:endParaRPr/>
          </a:p>
        </p:txBody>
      </p:sp>
      <p:sp>
        <p:nvSpPr>
          <p:cNvPr id="104" name="CustomShape 27"/>
          <p:cNvSpPr/>
          <p:nvPr/>
        </p:nvSpPr>
        <p:spPr>
          <a:xfrm>
            <a:off x="9681120" y="6145200"/>
            <a:ext cx="2150280" cy="72216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Score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Comment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5" name="CustomShape 28"/>
          <p:cNvSpPr/>
          <p:nvPr/>
        </p:nvSpPr>
        <p:spPr>
          <a:xfrm>
            <a:off x="9884160" y="837360"/>
            <a:ext cx="2343600" cy="4068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Match</a:t>
            </a:r>
            <a:endParaRPr/>
          </a:p>
        </p:txBody>
      </p:sp>
      <p:sp>
        <p:nvSpPr>
          <p:cNvPr id="106" name="CustomShape 29"/>
          <p:cNvSpPr/>
          <p:nvPr/>
        </p:nvSpPr>
        <p:spPr>
          <a:xfrm>
            <a:off x="9881280" y="1231200"/>
            <a:ext cx="2343240" cy="110016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Team1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Team2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Users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7" name="CustomShape 30"/>
          <p:cNvSpPr/>
          <p:nvPr/>
        </p:nvSpPr>
        <p:spPr>
          <a:xfrm>
            <a:off x="9334440" y="3517920"/>
            <a:ext cx="2425320" cy="325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Team</a:t>
            </a:r>
            <a:endParaRPr/>
          </a:p>
        </p:txBody>
      </p:sp>
      <p:sp>
        <p:nvSpPr>
          <p:cNvPr id="108" name="CustomShape 31"/>
          <p:cNvSpPr/>
          <p:nvPr/>
        </p:nvSpPr>
        <p:spPr>
          <a:xfrm>
            <a:off x="9334440" y="3844080"/>
            <a:ext cx="2425320" cy="13024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maxPlayer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Users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</a:rPr>
              <a:t>Team name/image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9" name="CustomShape 32"/>
          <p:cNvSpPr/>
          <p:nvPr/>
        </p:nvSpPr>
        <p:spPr>
          <a:xfrm>
            <a:off x="900000" y="4019040"/>
            <a:ext cx="1153440" cy="1153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200" b="1">
                <a:solidFill>
                  <a:srgbClr val="FFFFFF"/>
                </a:solidFill>
                <a:latin typeface="Calibri"/>
              </a:rPr>
              <a:t>Models</a:t>
            </a:r>
            <a:endParaRPr/>
          </a:p>
        </p:txBody>
      </p:sp>
      <p:sp>
        <p:nvSpPr>
          <p:cNvPr id="110" name="CustomShape 33"/>
          <p:cNvSpPr/>
          <p:nvPr/>
        </p:nvSpPr>
        <p:spPr>
          <a:xfrm>
            <a:off x="7395120" y="3003840"/>
            <a:ext cx="1937160" cy="1109520"/>
          </a:xfrm>
          <a:prstGeom prst="rect">
            <a:avLst/>
          </a:prstGeom>
          <a:noFill/>
          <a:ln w="19080">
            <a:solidFill>
              <a:srgbClr val="000000"/>
            </a:solidFill>
            <a:miter/>
          </a:ln>
        </p:spPr>
      </p:sp>
      <p:sp>
        <p:nvSpPr>
          <p:cNvPr id="111" name="CustomShape 34"/>
          <p:cNvSpPr/>
          <p:nvPr/>
        </p:nvSpPr>
        <p:spPr>
          <a:xfrm>
            <a:off x="7455240" y="3075120"/>
            <a:ext cx="271080" cy="7272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112" name="CustomShape 35"/>
          <p:cNvSpPr/>
          <p:nvPr/>
        </p:nvSpPr>
        <p:spPr>
          <a:xfrm>
            <a:off x="8922240" y="3728880"/>
            <a:ext cx="253440" cy="7272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113" name="Line 36"/>
          <p:cNvSpPr/>
          <p:nvPr/>
        </p:nvSpPr>
        <p:spPr>
          <a:xfrm flipH="1">
            <a:off x="8597520" y="6133320"/>
            <a:ext cx="107352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114" name="CustomShape 37"/>
          <p:cNvSpPr/>
          <p:nvPr/>
        </p:nvSpPr>
        <p:spPr>
          <a:xfrm>
            <a:off x="8612280" y="5731920"/>
            <a:ext cx="271080" cy="7272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115" name="CustomShape 38"/>
          <p:cNvSpPr/>
          <p:nvPr/>
        </p:nvSpPr>
        <p:spPr>
          <a:xfrm>
            <a:off x="9401400" y="5818320"/>
            <a:ext cx="253440" cy="7272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116" name="Line 39"/>
          <p:cNvSpPr/>
          <p:nvPr/>
        </p:nvSpPr>
        <p:spPr>
          <a:xfrm flipH="1">
            <a:off x="8806680" y="1845000"/>
            <a:ext cx="1073160" cy="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117" name="CustomShape 40"/>
          <p:cNvSpPr/>
          <p:nvPr/>
        </p:nvSpPr>
        <p:spPr>
          <a:xfrm>
            <a:off x="8968118" y="1454183"/>
            <a:ext cx="271080" cy="7272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1</a:t>
            </a:r>
            <a:endParaRPr dirty="0"/>
          </a:p>
        </p:txBody>
      </p:sp>
      <p:sp>
        <p:nvSpPr>
          <p:cNvPr id="118" name="CustomShape 41"/>
          <p:cNvSpPr/>
          <p:nvPr/>
        </p:nvSpPr>
        <p:spPr>
          <a:xfrm>
            <a:off x="9640800" y="1530000"/>
            <a:ext cx="253440" cy="7272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119" name="CustomShape 42"/>
          <p:cNvSpPr/>
          <p:nvPr/>
        </p:nvSpPr>
        <p:spPr>
          <a:xfrm>
            <a:off x="9892800" y="2337840"/>
            <a:ext cx="2343240" cy="1099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setScore()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restart()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20" name="CustomShape 43"/>
          <p:cNvSpPr/>
          <p:nvPr/>
        </p:nvSpPr>
        <p:spPr>
          <a:xfrm>
            <a:off x="6170040" y="2408400"/>
            <a:ext cx="2627640" cy="64872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start()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lang="en-US">
                <a:solidFill>
                  <a:srgbClr val="000000"/>
                </a:solidFill>
                <a:latin typeface="Calibri"/>
              </a:rPr>
              <a:t>reorderTeamTree()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21" name="Line 44"/>
          <p:cNvSpPr/>
          <p:nvPr/>
        </p:nvSpPr>
        <p:spPr>
          <a:xfrm flipH="1">
            <a:off x="5374080" y="2030760"/>
            <a:ext cx="798120" cy="2880"/>
          </a:xfrm>
          <a:prstGeom prst="line">
            <a:avLst/>
          </a:prstGeom>
          <a:ln w="19080">
            <a:solidFill>
              <a:srgbClr val="000000"/>
            </a:solidFill>
            <a:miter/>
          </a:ln>
        </p:spPr>
      </p:sp>
      <p:sp>
        <p:nvSpPr>
          <p:cNvPr id="122" name="CustomShape 45"/>
          <p:cNvSpPr/>
          <p:nvPr/>
        </p:nvSpPr>
        <p:spPr>
          <a:xfrm>
            <a:off x="5351040" y="1677600"/>
            <a:ext cx="301320" cy="72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1</a:t>
            </a:r>
            <a:endParaRPr/>
          </a:p>
        </p:txBody>
      </p:sp>
      <p:sp>
        <p:nvSpPr>
          <p:cNvPr id="123" name="CustomShape 46"/>
          <p:cNvSpPr/>
          <p:nvPr/>
        </p:nvSpPr>
        <p:spPr>
          <a:xfrm>
            <a:off x="5729099" y="1680480"/>
            <a:ext cx="299880" cy="72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1</a:t>
            </a:r>
            <a:endParaRPr dirty="0"/>
          </a:p>
        </p:txBody>
      </p:sp>
      <p:sp>
        <p:nvSpPr>
          <p:cNvPr id="124" name="CustomShape 47"/>
          <p:cNvSpPr/>
          <p:nvPr/>
        </p:nvSpPr>
        <p:spPr>
          <a:xfrm>
            <a:off x="708480" y="2587680"/>
            <a:ext cx="2020680" cy="703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alibri"/>
              </a:rPr>
              <a:t>-sendTournament(id)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alibri"/>
              </a:rPr>
              <a:t>-sendPlayer (id)</a:t>
            </a:r>
            <a:endParaRPr/>
          </a:p>
        </p:txBody>
      </p:sp>
      <p:sp>
        <p:nvSpPr>
          <p:cNvPr id="49" name="CustomShape 20"/>
          <p:cNvSpPr/>
          <p:nvPr/>
        </p:nvSpPr>
        <p:spPr>
          <a:xfrm>
            <a:off x="5902781" y="5206680"/>
            <a:ext cx="312840" cy="72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1</a:t>
            </a:r>
            <a:endParaRPr dirty="0"/>
          </a:p>
        </p:txBody>
      </p:sp>
      <p:sp>
        <p:nvSpPr>
          <p:cNvPr id="51" name="CustomShape 18"/>
          <p:cNvSpPr/>
          <p:nvPr/>
        </p:nvSpPr>
        <p:spPr>
          <a:xfrm>
            <a:off x="6145027" y="5457383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52" name="CustomShape 18"/>
          <p:cNvSpPr/>
          <p:nvPr/>
        </p:nvSpPr>
        <p:spPr>
          <a:xfrm>
            <a:off x="5890177" y="1907640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  <p:sp>
        <p:nvSpPr>
          <p:cNvPr id="53" name="CustomShape 18"/>
          <p:cNvSpPr/>
          <p:nvPr/>
        </p:nvSpPr>
        <p:spPr>
          <a:xfrm>
            <a:off x="8796257" y="1718640"/>
            <a:ext cx="300240" cy="252000"/>
          </a:xfrm>
          <a:prstGeom prst="diamond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Custom</PresentationFormat>
  <Paragraphs>70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DejaVu Sans</vt:lpstr>
      <vt:lpstr>StarSymbol</vt:lpstr>
      <vt:lpstr>Office Theme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Tomer Kimia</cp:lastModifiedBy>
  <cp:revision>1</cp:revision>
  <dcterms:modified xsi:type="dcterms:W3CDTF">2014-02-11T02:16:17Z</dcterms:modified>
</cp:coreProperties>
</file>