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3166725" cy="18288000"/>
  <p:notesSz cx="6858000" cy="9144000"/>
  <p:defaultTextStyle>
    <a:defPPr>
      <a:defRPr lang="en-US"/>
    </a:defPPr>
    <a:lvl1pPr marL="0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1pPr>
    <a:lvl2pPr marL="754883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2pPr>
    <a:lvl3pPr marL="1509766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3pPr>
    <a:lvl4pPr marL="2264649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4pPr>
    <a:lvl5pPr marL="3019532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5pPr>
    <a:lvl6pPr marL="3774415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6pPr>
    <a:lvl7pPr marL="4529298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7pPr>
    <a:lvl8pPr marL="5284180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8pPr>
    <a:lvl9pPr marL="6039063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125" d="100"/>
          <a:sy n="125" d="100"/>
        </p:scale>
        <p:origin x="-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7505" y="2992968"/>
            <a:ext cx="11191716" cy="6366933"/>
          </a:xfrm>
        </p:spPr>
        <p:txBody>
          <a:bodyPr anchor="b"/>
          <a:lstStyle>
            <a:lvl1pPr algn="ctr">
              <a:defRPr sz="86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841" y="9605435"/>
            <a:ext cx="9875044" cy="4415365"/>
          </a:xfrm>
        </p:spPr>
        <p:txBody>
          <a:bodyPr/>
          <a:lstStyle>
            <a:lvl1pPr marL="0" indent="0" algn="ctr">
              <a:buNone/>
              <a:defRPr sz="3456"/>
            </a:lvl1pPr>
            <a:lvl2pPr marL="658322" indent="0" algn="ctr">
              <a:buNone/>
              <a:defRPr sz="2880"/>
            </a:lvl2pPr>
            <a:lvl3pPr marL="1316645" indent="0" algn="ctr">
              <a:buNone/>
              <a:defRPr sz="2592"/>
            </a:lvl3pPr>
            <a:lvl4pPr marL="1974967" indent="0" algn="ctr">
              <a:buNone/>
              <a:defRPr sz="2304"/>
            </a:lvl4pPr>
            <a:lvl5pPr marL="2633289" indent="0" algn="ctr">
              <a:buNone/>
              <a:defRPr sz="2304"/>
            </a:lvl5pPr>
            <a:lvl6pPr marL="3291611" indent="0" algn="ctr">
              <a:buNone/>
              <a:defRPr sz="2304"/>
            </a:lvl6pPr>
            <a:lvl7pPr marL="3949934" indent="0" algn="ctr">
              <a:buNone/>
              <a:defRPr sz="2304"/>
            </a:lvl7pPr>
            <a:lvl8pPr marL="4608256" indent="0" algn="ctr">
              <a:buNone/>
              <a:defRPr sz="2304"/>
            </a:lvl8pPr>
            <a:lvl9pPr marL="5266578" indent="0" algn="ctr">
              <a:buNone/>
              <a:defRPr sz="230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7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7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356" y="4559305"/>
            <a:ext cx="11356300" cy="7607299"/>
          </a:xfrm>
        </p:spPr>
        <p:txBody>
          <a:bodyPr anchor="b"/>
          <a:lstStyle>
            <a:lvl1pPr>
              <a:defRPr sz="86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8356" y="12238572"/>
            <a:ext cx="11356300" cy="4000499"/>
          </a:xfrm>
        </p:spPr>
        <p:txBody>
          <a:bodyPr/>
          <a:lstStyle>
            <a:lvl1pPr marL="0" indent="0">
              <a:buNone/>
              <a:defRPr sz="3456">
                <a:solidFill>
                  <a:schemeClr val="tx1"/>
                </a:solidFill>
              </a:defRPr>
            </a:lvl1pPr>
            <a:lvl2pPr marL="658322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2pPr>
            <a:lvl3pPr marL="1316645" indent="0">
              <a:buNone/>
              <a:defRPr sz="2592">
                <a:solidFill>
                  <a:schemeClr val="tx1">
                    <a:tint val="75000"/>
                  </a:schemeClr>
                </a:solidFill>
              </a:defRPr>
            </a:lvl3pPr>
            <a:lvl4pPr marL="1974967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4pPr>
            <a:lvl5pPr marL="2633289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5pPr>
            <a:lvl6pPr marL="3291611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6pPr>
            <a:lvl7pPr marL="3949934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7pPr>
            <a:lvl8pPr marL="4608256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8pPr>
            <a:lvl9pPr marL="5266578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9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5212" y="4868333"/>
            <a:ext cx="5595858" cy="11603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5655" y="4868333"/>
            <a:ext cx="5595858" cy="11603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8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973671"/>
            <a:ext cx="11356300" cy="35348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929" y="4483101"/>
            <a:ext cx="5570141" cy="2197099"/>
          </a:xfrm>
        </p:spPr>
        <p:txBody>
          <a:bodyPr anchor="b"/>
          <a:lstStyle>
            <a:lvl1pPr marL="0" indent="0">
              <a:buNone/>
              <a:defRPr sz="3456" b="1"/>
            </a:lvl1pPr>
            <a:lvl2pPr marL="658322" indent="0">
              <a:buNone/>
              <a:defRPr sz="2880" b="1"/>
            </a:lvl2pPr>
            <a:lvl3pPr marL="1316645" indent="0">
              <a:buNone/>
              <a:defRPr sz="2592" b="1"/>
            </a:lvl3pPr>
            <a:lvl4pPr marL="1974967" indent="0">
              <a:buNone/>
              <a:defRPr sz="2304" b="1"/>
            </a:lvl4pPr>
            <a:lvl5pPr marL="2633289" indent="0">
              <a:buNone/>
              <a:defRPr sz="2304" b="1"/>
            </a:lvl5pPr>
            <a:lvl6pPr marL="3291611" indent="0">
              <a:buNone/>
              <a:defRPr sz="2304" b="1"/>
            </a:lvl6pPr>
            <a:lvl7pPr marL="3949934" indent="0">
              <a:buNone/>
              <a:defRPr sz="2304" b="1"/>
            </a:lvl7pPr>
            <a:lvl8pPr marL="4608256" indent="0">
              <a:buNone/>
              <a:defRPr sz="2304" b="1"/>
            </a:lvl8pPr>
            <a:lvl9pPr marL="5266578" indent="0">
              <a:buNone/>
              <a:defRPr sz="230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929" y="6680200"/>
            <a:ext cx="5570141" cy="9825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5655" y="4483101"/>
            <a:ext cx="5597573" cy="2197099"/>
          </a:xfrm>
        </p:spPr>
        <p:txBody>
          <a:bodyPr anchor="b"/>
          <a:lstStyle>
            <a:lvl1pPr marL="0" indent="0">
              <a:buNone/>
              <a:defRPr sz="3456" b="1"/>
            </a:lvl1pPr>
            <a:lvl2pPr marL="658322" indent="0">
              <a:buNone/>
              <a:defRPr sz="2880" b="1"/>
            </a:lvl2pPr>
            <a:lvl3pPr marL="1316645" indent="0">
              <a:buNone/>
              <a:defRPr sz="2592" b="1"/>
            </a:lvl3pPr>
            <a:lvl4pPr marL="1974967" indent="0">
              <a:buNone/>
              <a:defRPr sz="2304" b="1"/>
            </a:lvl4pPr>
            <a:lvl5pPr marL="2633289" indent="0">
              <a:buNone/>
              <a:defRPr sz="2304" b="1"/>
            </a:lvl5pPr>
            <a:lvl6pPr marL="3291611" indent="0">
              <a:buNone/>
              <a:defRPr sz="2304" b="1"/>
            </a:lvl6pPr>
            <a:lvl7pPr marL="3949934" indent="0">
              <a:buNone/>
              <a:defRPr sz="2304" b="1"/>
            </a:lvl7pPr>
            <a:lvl8pPr marL="4608256" indent="0">
              <a:buNone/>
              <a:defRPr sz="2304" b="1"/>
            </a:lvl8pPr>
            <a:lvl9pPr marL="5266578" indent="0">
              <a:buNone/>
              <a:defRPr sz="230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5655" y="6680200"/>
            <a:ext cx="5597573" cy="9825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1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16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1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1219200"/>
            <a:ext cx="4246612" cy="4267200"/>
          </a:xfrm>
        </p:spPr>
        <p:txBody>
          <a:bodyPr anchor="b"/>
          <a:lstStyle>
            <a:lvl1pPr>
              <a:defRPr sz="460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7573" y="2633138"/>
            <a:ext cx="6665655" cy="12996333"/>
          </a:xfrm>
        </p:spPr>
        <p:txBody>
          <a:bodyPr/>
          <a:lstStyle>
            <a:lvl1pPr>
              <a:defRPr sz="4608"/>
            </a:lvl1pPr>
            <a:lvl2pPr>
              <a:defRPr sz="4032"/>
            </a:lvl2pPr>
            <a:lvl3pPr>
              <a:defRPr sz="3456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6927" y="5486400"/>
            <a:ext cx="4246612" cy="10164235"/>
          </a:xfrm>
        </p:spPr>
        <p:txBody>
          <a:bodyPr/>
          <a:lstStyle>
            <a:lvl1pPr marL="0" indent="0">
              <a:buNone/>
              <a:defRPr sz="2304"/>
            </a:lvl1pPr>
            <a:lvl2pPr marL="658322" indent="0">
              <a:buNone/>
              <a:defRPr sz="2016"/>
            </a:lvl2pPr>
            <a:lvl3pPr marL="1316645" indent="0">
              <a:buNone/>
              <a:defRPr sz="1728"/>
            </a:lvl3pPr>
            <a:lvl4pPr marL="1974967" indent="0">
              <a:buNone/>
              <a:defRPr sz="1440"/>
            </a:lvl4pPr>
            <a:lvl5pPr marL="2633289" indent="0">
              <a:buNone/>
              <a:defRPr sz="1440"/>
            </a:lvl5pPr>
            <a:lvl6pPr marL="3291611" indent="0">
              <a:buNone/>
              <a:defRPr sz="1440"/>
            </a:lvl6pPr>
            <a:lvl7pPr marL="3949934" indent="0">
              <a:buNone/>
              <a:defRPr sz="1440"/>
            </a:lvl7pPr>
            <a:lvl8pPr marL="4608256" indent="0">
              <a:buNone/>
              <a:defRPr sz="1440"/>
            </a:lvl8pPr>
            <a:lvl9pPr marL="5266578" indent="0">
              <a:buNone/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8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1219200"/>
            <a:ext cx="4246612" cy="4267200"/>
          </a:xfrm>
        </p:spPr>
        <p:txBody>
          <a:bodyPr anchor="b"/>
          <a:lstStyle>
            <a:lvl1pPr>
              <a:defRPr sz="460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97573" y="2633138"/>
            <a:ext cx="6665655" cy="12996333"/>
          </a:xfrm>
        </p:spPr>
        <p:txBody>
          <a:bodyPr anchor="t"/>
          <a:lstStyle>
            <a:lvl1pPr marL="0" indent="0">
              <a:buNone/>
              <a:defRPr sz="4608"/>
            </a:lvl1pPr>
            <a:lvl2pPr marL="658322" indent="0">
              <a:buNone/>
              <a:defRPr sz="4032"/>
            </a:lvl2pPr>
            <a:lvl3pPr marL="1316645" indent="0">
              <a:buNone/>
              <a:defRPr sz="3456"/>
            </a:lvl3pPr>
            <a:lvl4pPr marL="1974967" indent="0">
              <a:buNone/>
              <a:defRPr sz="2880"/>
            </a:lvl4pPr>
            <a:lvl5pPr marL="2633289" indent="0">
              <a:buNone/>
              <a:defRPr sz="2880"/>
            </a:lvl5pPr>
            <a:lvl6pPr marL="3291611" indent="0">
              <a:buNone/>
              <a:defRPr sz="2880"/>
            </a:lvl6pPr>
            <a:lvl7pPr marL="3949934" indent="0">
              <a:buNone/>
              <a:defRPr sz="2880"/>
            </a:lvl7pPr>
            <a:lvl8pPr marL="4608256" indent="0">
              <a:buNone/>
              <a:defRPr sz="2880"/>
            </a:lvl8pPr>
            <a:lvl9pPr marL="5266578" indent="0">
              <a:buNone/>
              <a:defRPr sz="28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6927" y="5486400"/>
            <a:ext cx="4246612" cy="10164235"/>
          </a:xfrm>
        </p:spPr>
        <p:txBody>
          <a:bodyPr/>
          <a:lstStyle>
            <a:lvl1pPr marL="0" indent="0">
              <a:buNone/>
              <a:defRPr sz="2304"/>
            </a:lvl1pPr>
            <a:lvl2pPr marL="658322" indent="0">
              <a:buNone/>
              <a:defRPr sz="2016"/>
            </a:lvl2pPr>
            <a:lvl3pPr marL="1316645" indent="0">
              <a:buNone/>
              <a:defRPr sz="1728"/>
            </a:lvl3pPr>
            <a:lvl4pPr marL="1974967" indent="0">
              <a:buNone/>
              <a:defRPr sz="1440"/>
            </a:lvl4pPr>
            <a:lvl5pPr marL="2633289" indent="0">
              <a:buNone/>
              <a:defRPr sz="1440"/>
            </a:lvl5pPr>
            <a:lvl6pPr marL="3291611" indent="0">
              <a:buNone/>
              <a:defRPr sz="1440"/>
            </a:lvl6pPr>
            <a:lvl7pPr marL="3949934" indent="0">
              <a:buNone/>
              <a:defRPr sz="1440"/>
            </a:lvl7pPr>
            <a:lvl8pPr marL="4608256" indent="0">
              <a:buNone/>
              <a:defRPr sz="1440"/>
            </a:lvl8pPr>
            <a:lvl9pPr marL="5266578" indent="0">
              <a:buNone/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4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84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2438" y="973667"/>
            <a:ext cx="2839075" cy="154982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5213" y="973667"/>
            <a:ext cx="8352641" cy="154982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5213" y="973671"/>
            <a:ext cx="11356300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13" y="4868333"/>
            <a:ext cx="11356300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5212" y="16950271"/>
            <a:ext cx="296251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61478" y="16950271"/>
            <a:ext cx="444377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99000" y="16950271"/>
            <a:ext cx="296251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8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16645" rtl="0" eaLnBrk="1" latinLnBrk="0" hangingPunct="1">
        <a:lnSpc>
          <a:spcPct val="90000"/>
        </a:lnSpc>
        <a:spcBef>
          <a:spcPct val="0"/>
        </a:spcBef>
        <a:buNone/>
        <a:defRPr sz="63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9161" indent="-329161" algn="l" defTabSz="1316645" rtl="0" eaLnBrk="1" latinLnBrk="0" hangingPunct="1">
        <a:lnSpc>
          <a:spcPct val="90000"/>
        </a:lnSpc>
        <a:spcBef>
          <a:spcPts val="144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987483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3456" kern="1200">
          <a:solidFill>
            <a:schemeClr val="tx1"/>
          </a:solidFill>
          <a:latin typeface="+mn-lt"/>
          <a:ea typeface="+mn-ea"/>
          <a:cs typeface="+mn-cs"/>
        </a:defRPr>
      </a:lvl2pPr>
      <a:lvl3pPr marL="1645806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304128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4pPr>
      <a:lvl5pPr marL="2962450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5pPr>
      <a:lvl6pPr marL="3620773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6pPr>
      <a:lvl7pPr marL="4279095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7pPr>
      <a:lvl8pPr marL="4937417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8pPr>
      <a:lvl9pPr marL="5595739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1pPr>
      <a:lvl2pPr marL="658322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2pPr>
      <a:lvl3pPr marL="1316645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3pPr>
      <a:lvl4pPr marL="1974967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4pPr>
      <a:lvl5pPr marL="2633289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5pPr>
      <a:lvl6pPr marL="3291611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6pPr>
      <a:lvl7pPr marL="3949934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7pPr>
      <a:lvl8pPr marL="4608256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8pPr>
      <a:lvl9pPr marL="5266578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07895" y="11049000"/>
            <a:ext cx="4927600" cy="1117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Database (MySQL)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198563" y="10778065"/>
            <a:ext cx="10481733" cy="3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30830" y="7459136"/>
            <a:ext cx="10481733" cy="3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315228" y="5901268"/>
            <a:ext cx="6248400" cy="128693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Web Browser</a:t>
            </a:r>
            <a:endParaRPr lang="en-US" sz="3200" dirty="0"/>
          </a:p>
        </p:txBody>
      </p:sp>
      <p:sp>
        <p:nvSpPr>
          <p:cNvPr id="12" name="Left Brace 11"/>
          <p:cNvSpPr/>
          <p:nvPr/>
        </p:nvSpPr>
        <p:spPr>
          <a:xfrm>
            <a:off x="2045228" y="7890935"/>
            <a:ext cx="1320800" cy="2455333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55495" y="7890934"/>
            <a:ext cx="2370667" cy="105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Controllers</a:t>
            </a:r>
          </a:p>
          <a:p>
            <a:pPr algn="ctr"/>
            <a:r>
              <a:rPr lang="en-US" sz="2000" dirty="0"/>
              <a:t>React to user interaction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22028" y="7890934"/>
            <a:ext cx="2370667" cy="105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Views</a:t>
            </a:r>
          </a:p>
          <a:p>
            <a:pPr algn="ctr"/>
            <a:r>
              <a:rPr lang="en-US" sz="2000" dirty="0"/>
              <a:t>(webpages)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86363" y="9381068"/>
            <a:ext cx="2370667" cy="965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Model</a:t>
            </a:r>
          </a:p>
          <a:p>
            <a:pPr algn="ctr"/>
            <a:r>
              <a:rPr lang="en-US" sz="2000" dirty="0"/>
              <a:t>Ruby-Rails classes</a:t>
            </a:r>
          </a:p>
        </p:txBody>
      </p:sp>
      <p:cxnSp>
        <p:nvCxnSpPr>
          <p:cNvPr id="17" name="Straight Arrow Connector 16"/>
          <p:cNvCxnSpPr>
            <a:stCxn id="14" idx="0"/>
          </p:cNvCxnSpPr>
          <p:nvPr/>
        </p:nvCxnSpPr>
        <p:spPr>
          <a:xfrm flipV="1">
            <a:off x="8107361" y="7188202"/>
            <a:ext cx="0" cy="7027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3" idx="0"/>
          </p:cNvCxnSpPr>
          <p:nvPr/>
        </p:nvCxnSpPr>
        <p:spPr>
          <a:xfrm>
            <a:off x="4940828" y="7188202"/>
            <a:ext cx="1" cy="7027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3" idx="3"/>
            <a:endCxn id="14" idx="1"/>
          </p:cNvCxnSpPr>
          <p:nvPr/>
        </p:nvCxnSpPr>
        <p:spPr>
          <a:xfrm>
            <a:off x="6126161" y="8420103"/>
            <a:ext cx="79586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4" idx="2"/>
            <a:endCxn id="15" idx="3"/>
          </p:cNvCxnSpPr>
          <p:nvPr/>
        </p:nvCxnSpPr>
        <p:spPr>
          <a:xfrm flipH="1">
            <a:off x="7557029" y="8949272"/>
            <a:ext cx="550332" cy="914396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5" idx="2"/>
            <a:endCxn id="4" idx="0"/>
          </p:cNvCxnSpPr>
          <p:nvPr/>
        </p:nvCxnSpPr>
        <p:spPr>
          <a:xfrm flipH="1">
            <a:off x="6371696" y="10346268"/>
            <a:ext cx="1" cy="702732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 rot="16200000">
            <a:off x="106361" y="8790057"/>
            <a:ext cx="31072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Leaguer Code</a:t>
            </a:r>
          </a:p>
        </p:txBody>
      </p:sp>
    </p:spTree>
    <p:extLst>
      <p:ext uri="{BB962C8B-B14F-4D97-AF65-F5344CB8AC3E}">
        <p14:creationId xmlns:p14="http://schemas.microsoft.com/office/powerpoint/2010/main" val="10502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>
          <a:xfrm>
            <a:off x="344602" y="9323736"/>
            <a:ext cx="12153371" cy="8262350"/>
          </a:xfrm>
          <a:prstGeom prst="rect">
            <a:avLst/>
          </a:prstGeom>
          <a:solidFill>
            <a:srgbClr val="5B9BD5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494014" y="117077"/>
            <a:ext cx="12153371" cy="7503075"/>
          </a:xfrm>
          <a:prstGeom prst="rect">
            <a:avLst/>
          </a:prstGeom>
          <a:solidFill>
            <a:srgbClr val="5B9BD5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74799" y="10712839"/>
            <a:ext cx="1540934" cy="1524000"/>
            <a:chOff x="2658533" y="220133"/>
            <a:chExt cx="1540934" cy="1524000"/>
          </a:xfrm>
        </p:grpSpPr>
        <p:sp>
          <p:nvSpPr>
            <p:cNvPr id="4" name="Rectangle 3"/>
            <p:cNvSpPr/>
            <p:nvPr/>
          </p:nvSpPr>
          <p:spPr>
            <a:xfrm>
              <a:off x="2658533" y="220133"/>
              <a:ext cx="1540934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Server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2658533" y="643467"/>
              <a:ext cx="1540934" cy="110066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settings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language</a:t>
              </a:r>
              <a:endParaRPr lang="en-US" sz="1800" dirty="0" smtClean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15714" y="14013544"/>
            <a:ext cx="2150534" cy="2116666"/>
            <a:chOff x="2658533" y="220133"/>
            <a:chExt cx="1811868" cy="2116666"/>
          </a:xfrm>
        </p:grpSpPr>
        <p:sp>
          <p:nvSpPr>
            <p:cNvPr id="8" name="Rectangle 7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User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role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username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password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email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[non-essentials]</a:t>
              </a:r>
            </a:p>
          </p:txBody>
        </p:sp>
      </p:grpSp>
      <p:cxnSp>
        <p:nvCxnSpPr>
          <p:cNvPr id="15" name="Straight Connector 14"/>
          <p:cNvCxnSpPr>
            <a:endCxn id="17" idx="3"/>
          </p:cNvCxnSpPr>
          <p:nvPr/>
        </p:nvCxnSpPr>
        <p:spPr>
          <a:xfrm flipH="1" flipV="1">
            <a:off x="4377796" y="14678178"/>
            <a:ext cx="2337917" cy="415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2057929" y="14479212"/>
            <a:ext cx="2319867" cy="787399"/>
            <a:chOff x="2658533" y="220130"/>
            <a:chExt cx="1811868" cy="2116669"/>
          </a:xfrm>
        </p:grpSpPr>
        <p:sp>
          <p:nvSpPr>
            <p:cNvPr id="17" name="Rectangle 16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/>
                <a:t>AbstractRole</a:t>
              </a:r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 smtClean="0"/>
                <a:t>accessLevel</a:t>
              </a:r>
              <a:endParaRPr lang="en-US" sz="18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41562" y="15770377"/>
            <a:ext cx="1752600" cy="994441"/>
            <a:chOff x="2658533" y="220130"/>
            <a:chExt cx="1811868" cy="2116669"/>
          </a:xfrm>
        </p:grpSpPr>
        <p:sp>
          <p:nvSpPr>
            <p:cNvPr id="20" name="Rectangle 19"/>
            <p:cNvSpPr/>
            <p:nvPr/>
          </p:nvSpPr>
          <p:spPr>
            <a:xfrm>
              <a:off x="2658533" y="220130"/>
              <a:ext cx="1811868" cy="74788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Player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58533" y="968019"/>
              <a:ext cx="1811868" cy="136878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Tournament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Team</a:t>
              </a:r>
              <a:endParaRPr lang="en-US" sz="18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187296" y="15770377"/>
            <a:ext cx="1752600" cy="787399"/>
            <a:chOff x="2658533" y="220130"/>
            <a:chExt cx="1811868" cy="2116669"/>
          </a:xfrm>
        </p:grpSpPr>
        <p:sp>
          <p:nvSpPr>
            <p:cNvPr id="23" name="Rectangle 22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Spectator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95829" y="15770377"/>
            <a:ext cx="1752600" cy="787399"/>
            <a:chOff x="2658533" y="220130"/>
            <a:chExt cx="1811868" cy="2116669"/>
          </a:xfrm>
        </p:grpSpPr>
        <p:sp>
          <p:nvSpPr>
            <p:cNvPr id="26" name="Rectangle 25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Host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Tournament</a:t>
              </a:r>
              <a:endParaRPr lang="en-US" sz="1800" dirty="0"/>
            </a:p>
          </p:txBody>
        </p:sp>
      </p:grpSp>
      <p:cxnSp>
        <p:nvCxnSpPr>
          <p:cNvPr id="29" name="Straight Connector 28"/>
          <p:cNvCxnSpPr>
            <a:stCxn id="18" idx="2"/>
            <a:endCxn id="20" idx="0"/>
          </p:cNvCxnSpPr>
          <p:nvPr/>
        </p:nvCxnSpPr>
        <p:spPr>
          <a:xfrm flipH="1">
            <a:off x="3217862" y="15266611"/>
            <a:ext cx="1" cy="5037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2130" y="15499444"/>
            <a:ext cx="369146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Diamond 32"/>
          <p:cNvSpPr/>
          <p:nvPr/>
        </p:nvSpPr>
        <p:spPr>
          <a:xfrm>
            <a:off x="3067579" y="15499445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4" name="Diamond 33"/>
          <p:cNvSpPr/>
          <p:nvPr/>
        </p:nvSpPr>
        <p:spPr>
          <a:xfrm>
            <a:off x="4913313" y="15499445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5" name="Diamond 34"/>
          <p:cNvSpPr/>
          <p:nvPr/>
        </p:nvSpPr>
        <p:spPr>
          <a:xfrm>
            <a:off x="1189037" y="15518494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14029" y="14372862"/>
            <a:ext cx="31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77795" y="143321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3315230" y="9985347"/>
            <a:ext cx="2338694" cy="2606190"/>
            <a:chOff x="2658533" y="220133"/>
            <a:chExt cx="1811868" cy="2606190"/>
          </a:xfrm>
        </p:grpSpPr>
        <p:sp>
          <p:nvSpPr>
            <p:cNvPr id="43" name="Rectangle 42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/>
                <a:t>TournamentSettings</a:t>
              </a:r>
              <a:endParaRPr lang="en-US" sz="1800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658533" y="643466"/>
              <a:ext cx="1811868" cy="218285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MaxSpectators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Scoring Alg.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Team-Size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Peer-Review Preference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Manual/Auto Team Assignment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434687" y="10031788"/>
            <a:ext cx="2624667" cy="1474704"/>
            <a:chOff x="2658533" y="220133"/>
            <a:chExt cx="1811868" cy="1474704"/>
          </a:xfrm>
        </p:grpSpPr>
        <p:sp>
          <p:nvSpPr>
            <p:cNvPr id="47" name="Rectangle 46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Tournament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658533" y="643467"/>
              <a:ext cx="1811868" cy="10513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Matches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TournamentSettings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949655" y="14983195"/>
            <a:ext cx="2150534" cy="986147"/>
            <a:chOff x="2658533" y="885475"/>
            <a:chExt cx="1811868" cy="1451324"/>
          </a:xfrm>
        </p:grpSpPr>
        <p:sp>
          <p:nvSpPr>
            <p:cNvPr id="50" name="Rectangle 49"/>
            <p:cNvSpPr/>
            <p:nvPr/>
          </p:nvSpPr>
          <p:spPr>
            <a:xfrm>
              <a:off x="2658533" y="885475"/>
              <a:ext cx="1811868" cy="42333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Review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658533" y="1272946"/>
              <a:ext cx="1811868" cy="106385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Score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Comment</a:t>
              </a:r>
            </a:p>
            <a:p>
              <a:endParaRPr lang="en-US" sz="1800" dirty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0149654" y="9938248"/>
            <a:ext cx="2347230" cy="1494375"/>
            <a:chOff x="2644364" y="220133"/>
            <a:chExt cx="1814257" cy="1552334"/>
          </a:xfrm>
        </p:grpSpPr>
        <p:sp>
          <p:nvSpPr>
            <p:cNvPr id="53" name="Rectangle 52"/>
            <p:cNvSpPr/>
            <p:nvPr/>
          </p:nvSpPr>
          <p:spPr>
            <a:xfrm>
              <a:off x="264675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Match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644364" y="629704"/>
              <a:ext cx="1811868" cy="114276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Team1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Team2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Users</a:t>
              </a:r>
            </a:p>
            <a:p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602853" y="12619024"/>
            <a:ext cx="2425700" cy="1629047"/>
            <a:chOff x="2658533" y="220133"/>
            <a:chExt cx="1811868" cy="2116666"/>
          </a:xfrm>
        </p:grpSpPr>
        <p:sp>
          <p:nvSpPr>
            <p:cNvPr id="56" name="Rectangle 55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Team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maxPlayer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 name/image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029228" y="1607806"/>
            <a:ext cx="2624667" cy="2361287"/>
            <a:chOff x="2658533" y="-24488"/>
            <a:chExt cx="1811868" cy="2361287"/>
          </a:xfrm>
        </p:grpSpPr>
        <p:sp>
          <p:nvSpPr>
            <p:cNvPr id="60" name="Rectangle 59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smtClean="0"/>
                <a:t>&lt;&lt;HTML&gt;&gt;</a:t>
              </a:r>
              <a:endParaRPr lang="en-US" sz="1800" dirty="0" smtClean="0"/>
            </a:p>
            <a:p>
              <a:pPr algn="ctr"/>
              <a:r>
                <a:rPr lang="en-US" sz="1800" dirty="0" err="1" smtClean="0"/>
                <a:t>WebPage</a:t>
              </a:r>
              <a:endParaRPr lang="en-US" sz="1800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 HTTP </a:t>
              </a:r>
              <a:r>
                <a:rPr lang="en-US" sz="1800" dirty="0" smtClean="0"/>
                <a:t>Requests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 smtClean="0"/>
            </a:p>
          </p:txBody>
        </p:sp>
      </p:grpSp>
      <p:sp>
        <p:nvSpPr>
          <p:cNvPr id="62" name="Isosceles Triangle 61"/>
          <p:cNvSpPr/>
          <p:nvPr/>
        </p:nvSpPr>
        <p:spPr>
          <a:xfrm rot="16200000">
            <a:off x="3613852" y="2640407"/>
            <a:ext cx="518390" cy="398689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>
            <a:stCxn id="62" idx="3"/>
          </p:cNvCxnSpPr>
          <p:nvPr/>
        </p:nvCxnSpPr>
        <p:spPr>
          <a:xfrm flipV="1">
            <a:off x="4072392" y="2821775"/>
            <a:ext cx="607089" cy="179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655385" y="718457"/>
            <a:ext cx="4839" cy="53557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4660224" y="718457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3" name="Group 72"/>
          <p:cNvGrpSpPr/>
          <p:nvPr/>
        </p:nvGrpSpPr>
        <p:grpSpPr>
          <a:xfrm>
            <a:off x="6236111" y="1534738"/>
            <a:ext cx="2854825" cy="1131195"/>
            <a:chOff x="2658533" y="-24488"/>
            <a:chExt cx="1811868" cy="2136739"/>
          </a:xfrm>
        </p:grpSpPr>
        <p:sp>
          <p:nvSpPr>
            <p:cNvPr id="74" name="Rectangle 73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LoginPage</a:t>
              </a:r>
              <a:r>
                <a:rPr lang="en-US" sz="1800" dirty="0" smtClean="0"/>
                <a:t> &lt;&lt;</a:t>
              </a:r>
              <a:r>
                <a:rPr lang="en-US" sz="1800" dirty="0" err="1" smtClean="0"/>
                <a:t>javascript</a:t>
              </a:r>
              <a:r>
                <a:rPr lang="en-US" sz="1800" dirty="0" smtClean="0"/>
                <a:t>&gt;&gt;</a:t>
              </a:r>
              <a:endParaRPr lang="en-US" sz="1800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doLogin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validateFormData</a:t>
              </a:r>
              <a:r>
                <a:rPr lang="en-US" sz="1800" dirty="0" smtClean="0"/>
                <a:t>()</a:t>
              </a:r>
              <a:endParaRPr lang="en-US" sz="1800" dirty="0" smtClean="0"/>
            </a:p>
            <a:p>
              <a:endParaRPr lang="en-US" sz="1800" dirty="0" smtClean="0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245792" y="155937"/>
            <a:ext cx="2854824" cy="1212930"/>
            <a:chOff x="2658533" y="-24488"/>
            <a:chExt cx="1811868" cy="1697125"/>
          </a:xfrm>
        </p:grpSpPr>
        <p:sp>
          <p:nvSpPr>
            <p:cNvPr id="77" name="Rectangle 76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HomePage</a:t>
              </a:r>
              <a:endParaRPr lang="en-US" sz="1800" dirty="0" smtClean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658533" y="643468"/>
              <a:ext cx="1811868" cy="10291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800" dirty="0" smtClean="0"/>
                <a:t>- </a:t>
              </a:r>
              <a:r>
                <a:rPr lang="en-US" sz="1800" dirty="0" err="1" smtClean="0"/>
                <a:t>getTournament</a:t>
              </a:r>
              <a:r>
                <a:rPr lang="en-US" sz="1800" smtClean="0"/>
                <a:t>()</a:t>
              </a:r>
              <a:endParaRPr lang="en-US" sz="1800" dirty="0" smtClean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245790" y="2855570"/>
            <a:ext cx="2854825" cy="1248151"/>
            <a:chOff x="2658533" y="-245409"/>
            <a:chExt cx="1811868" cy="2357660"/>
          </a:xfrm>
        </p:grpSpPr>
        <p:sp>
          <p:nvSpPr>
            <p:cNvPr id="81" name="Rectangle 80"/>
            <p:cNvSpPr/>
            <p:nvPr/>
          </p:nvSpPr>
          <p:spPr>
            <a:xfrm>
              <a:off x="2658533" y="-245409"/>
              <a:ext cx="1811868" cy="88887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tournamentPage</a:t>
              </a:r>
              <a:r>
                <a:rPr lang="en-US" sz="1800" dirty="0" smtClean="0"/>
                <a:t> &lt;&lt;</a:t>
              </a:r>
              <a:r>
                <a:rPr lang="en-US" sz="1800" dirty="0" err="1" smtClean="0"/>
                <a:t>javascript</a:t>
              </a:r>
              <a:r>
                <a:rPr lang="en-US" sz="1800" dirty="0" smtClean="0"/>
                <a:t>&gt;&gt;</a:t>
              </a:r>
              <a:endParaRPr lang="en-US" sz="1800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getMatch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changeSettings</a:t>
              </a:r>
              <a:r>
                <a:rPr lang="en-US" sz="1800" dirty="0" smtClean="0"/>
                <a:t>()</a:t>
              </a:r>
            </a:p>
            <a:p>
              <a:endParaRPr lang="en-US" sz="1800" dirty="0" smtClean="0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236109" y="4235237"/>
            <a:ext cx="2854825" cy="1325489"/>
            <a:chOff x="2658533" y="-391494"/>
            <a:chExt cx="1811868" cy="2503745"/>
          </a:xfrm>
        </p:grpSpPr>
        <p:sp>
          <p:nvSpPr>
            <p:cNvPr id="86" name="Rectangle 85"/>
            <p:cNvSpPr/>
            <p:nvPr/>
          </p:nvSpPr>
          <p:spPr>
            <a:xfrm>
              <a:off x="2658533" y="-391494"/>
              <a:ext cx="1811868" cy="103496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800" dirty="0" smtClean="0"/>
            </a:p>
            <a:p>
              <a:pPr algn="ctr"/>
              <a:r>
                <a:rPr lang="en-US" sz="1800" dirty="0" err="1" smtClean="0"/>
                <a:t>MatchPage</a:t>
              </a:r>
              <a:endParaRPr lang="en-US" sz="1800" dirty="0" smtClean="0"/>
            </a:p>
            <a:p>
              <a:pPr algn="ctr"/>
              <a:r>
                <a:rPr lang="en-US" sz="1800" dirty="0"/>
                <a:t>&lt;&lt;</a:t>
              </a:r>
              <a:r>
                <a:rPr lang="en-US" sz="1800" dirty="0" err="1"/>
                <a:t>javascript</a:t>
              </a:r>
              <a:r>
                <a:rPr lang="en-US" sz="1800" dirty="0"/>
                <a:t>&gt;&gt;</a:t>
              </a:r>
            </a:p>
            <a:p>
              <a:pPr algn="ctr"/>
              <a:endParaRPr lang="en-US" sz="1800" dirty="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getPlayer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submitReviews</a:t>
              </a:r>
              <a:r>
                <a:rPr lang="en-US" sz="1800" dirty="0" smtClean="0"/>
                <a:t>()</a:t>
              </a:r>
            </a:p>
            <a:p>
              <a:endParaRPr lang="en-US" sz="1800" dirty="0" smtClean="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174345" y="5672677"/>
            <a:ext cx="2854825" cy="1282523"/>
            <a:chOff x="2658533" y="-310335"/>
            <a:chExt cx="1811868" cy="2422586"/>
          </a:xfrm>
        </p:grpSpPr>
        <p:sp>
          <p:nvSpPr>
            <p:cNvPr id="91" name="Rectangle 90"/>
            <p:cNvSpPr/>
            <p:nvPr/>
          </p:nvSpPr>
          <p:spPr>
            <a:xfrm>
              <a:off x="2658533" y="-310335"/>
              <a:ext cx="1811868" cy="9538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PlayerPage</a:t>
              </a:r>
              <a:endParaRPr lang="en-US" sz="1800" dirty="0" smtClean="0"/>
            </a:p>
            <a:p>
              <a:pPr algn="ctr"/>
              <a:r>
                <a:rPr lang="en-US" sz="1800" dirty="0" smtClean="0"/>
                <a:t>&lt;&lt;</a:t>
              </a:r>
              <a:r>
                <a:rPr lang="en-US" sz="1800" dirty="0" err="1" smtClean="0"/>
                <a:t>javascript</a:t>
              </a:r>
              <a:r>
                <a:rPr lang="en-US" sz="1800" dirty="0" smtClean="0"/>
                <a:t>&gt;&gt;</a:t>
              </a:r>
              <a:endParaRPr lang="en-US" sz="1800" dirty="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changeProfile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getReviews</a:t>
              </a:r>
              <a:r>
                <a:rPr lang="en-US" sz="1800" dirty="0" smtClean="0"/>
                <a:t>()</a:t>
              </a:r>
            </a:p>
          </p:txBody>
        </p:sp>
      </p:grpSp>
      <p:sp>
        <p:nvSpPr>
          <p:cNvPr id="96" name="Rectangle 95"/>
          <p:cNvSpPr/>
          <p:nvPr/>
        </p:nvSpPr>
        <p:spPr>
          <a:xfrm>
            <a:off x="2163128" y="5672676"/>
            <a:ext cx="119955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Views</a:t>
            </a:r>
            <a:endParaRPr lang="en-US" sz="3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17343" y="13120416"/>
            <a:ext cx="145584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32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Models</a:t>
            </a:r>
            <a:endParaRPr lang="en-US" sz="3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4660227" y="2155373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V="1">
            <a:off x="4660227" y="3592287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4660226" y="4985658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4660226" y="6040153"/>
            <a:ext cx="1514119" cy="56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>
          <a:xfrm>
            <a:off x="7663543" y="12104914"/>
            <a:ext cx="1937657" cy="1110343"/>
          </a:xfrm>
          <a:custGeom>
            <a:avLst/>
            <a:gdLst>
              <a:gd name="connsiteX0" fmla="*/ 0 w 1937657"/>
              <a:gd name="connsiteY0" fmla="*/ 0 h 1110343"/>
              <a:gd name="connsiteX1" fmla="*/ 0 w 1937657"/>
              <a:gd name="connsiteY1" fmla="*/ 1088572 h 1110343"/>
              <a:gd name="connsiteX2" fmla="*/ 1937657 w 1937657"/>
              <a:gd name="connsiteY2" fmla="*/ 1110343 h 111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7657" h="1110343">
                <a:moveTo>
                  <a:pt x="0" y="0"/>
                </a:moveTo>
                <a:lnTo>
                  <a:pt x="0" y="1088572"/>
                </a:lnTo>
                <a:lnTo>
                  <a:pt x="1937657" y="1110343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/>
          <p:cNvSpPr txBox="1"/>
          <p:nvPr/>
        </p:nvSpPr>
        <p:spPr>
          <a:xfrm>
            <a:off x="7708823" y="121767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167506" y="128299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*</a:t>
            </a:r>
            <a:endParaRPr lang="en-US" sz="1800" dirty="0"/>
          </a:p>
        </p:txBody>
      </p:sp>
      <p:cxnSp>
        <p:nvCxnSpPr>
          <p:cNvPr id="101" name="Straight Connector 100"/>
          <p:cNvCxnSpPr/>
          <p:nvPr/>
        </p:nvCxnSpPr>
        <p:spPr>
          <a:xfrm flipH="1">
            <a:off x="8866248" y="15235165"/>
            <a:ext cx="10734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8865820" y="148332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9646474" y="1491997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*</a:t>
            </a:r>
            <a:endParaRPr lang="en-US" sz="1800" dirty="0"/>
          </a:p>
        </p:txBody>
      </p:sp>
      <p:cxnSp>
        <p:nvCxnSpPr>
          <p:cNvPr id="104" name="Straight Connector 103"/>
          <p:cNvCxnSpPr/>
          <p:nvPr/>
        </p:nvCxnSpPr>
        <p:spPr>
          <a:xfrm flipH="1">
            <a:off x="9075252" y="10946196"/>
            <a:ext cx="10734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067204" y="105671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9885958" y="1063100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*</a:t>
            </a:r>
            <a:endParaRPr lang="en-US" sz="1800" dirty="0"/>
          </a:p>
        </p:txBody>
      </p:sp>
      <p:sp>
        <p:nvSpPr>
          <p:cNvPr id="107" name="Rectangle 106"/>
          <p:cNvSpPr/>
          <p:nvPr/>
        </p:nvSpPr>
        <p:spPr>
          <a:xfrm>
            <a:off x="10161014" y="11438607"/>
            <a:ext cx="2344139" cy="1100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Tx/>
              <a:buChar char="-"/>
            </a:pPr>
            <a:r>
              <a:rPr lang="en-US" sz="1800" dirty="0" err="1" smtClean="0"/>
              <a:t>setScore</a:t>
            </a:r>
            <a:r>
              <a:rPr lang="en-US" sz="1800" dirty="0" smtClean="0"/>
              <a:t>()</a:t>
            </a:r>
          </a:p>
          <a:p>
            <a:pPr marL="285750" indent="-285750">
              <a:buFontTx/>
              <a:buChar char="-"/>
            </a:pPr>
            <a:endParaRPr lang="en-US" sz="1800" dirty="0"/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08" name="Rectangle 107"/>
          <p:cNvSpPr/>
          <p:nvPr/>
        </p:nvSpPr>
        <p:spPr>
          <a:xfrm>
            <a:off x="6438900" y="11509146"/>
            <a:ext cx="2628074" cy="6495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r>
              <a:rPr lang="en-US" sz="1800" dirty="0" smtClean="0"/>
              <a:t>start()</a:t>
            </a:r>
          </a:p>
          <a:p>
            <a:pPr marL="285750" indent="-285750">
              <a:buFontTx/>
              <a:buChar char="-"/>
            </a:pPr>
            <a:r>
              <a:rPr lang="en-US" sz="1800" dirty="0" err="1" smtClean="0"/>
              <a:t>reorderTeamTree</a:t>
            </a:r>
            <a:r>
              <a:rPr lang="en-US" sz="1800" dirty="0" smtClean="0"/>
              <a:t>()</a:t>
            </a:r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endParaRPr lang="en-US" sz="1800" dirty="0"/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cxnSp>
        <p:nvCxnSpPr>
          <p:cNvPr id="109" name="Straight Connector 108"/>
          <p:cNvCxnSpPr/>
          <p:nvPr/>
        </p:nvCxnSpPr>
        <p:spPr>
          <a:xfrm flipH="1">
            <a:off x="5642716" y="11132459"/>
            <a:ext cx="798367" cy="27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619427" y="10779031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141001" y="10781915"/>
            <a:ext cx="30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1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9286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</TotalTime>
  <Words>127</Words>
  <Application>Microsoft Office PowerPoint</Application>
  <PresentationFormat>Custom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Tomer Kimia</dc:creator>
  <cp:lastModifiedBy>Tomer Kimia</cp:lastModifiedBy>
  <cp:revision>15</cp:revision>
  <dcterms:created xsi:type="dcterms:W3CDTF">2014-02-10T04:39:41Z</dcterms:created>
  <dcterms:modified xsi:type="dcterms:W3CDTF">2014-02-10T14:52:51Z</dcterms:modified>
</cp:coreProperties>
</file>